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Merriweather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oboto-regular.fntdata"/><Relationship Id="rId21" Type="http://schemas.openxmlformats.org/officeDocument/2006/relationships/slide" Target="slides/slide17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erriweather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Merriweather-italic.fntdata"/><Relationship Id="rId27" Type="http://schemas.openxmlformats.org/officeDocument/2006/relationships/font" Target="fonts/Merriweather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erriweather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f95846aa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4f95846aa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f95846aa9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f95846aa9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f95846aa9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f95846aa9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f95846aa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4f95846aa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f95846aa9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f95846aa9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f95846aa9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f95846aa9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f95846aa9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4f95846aa9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f95846aa9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f95846aa9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f9429b93f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f9429b93f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4f9429b93f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4f9429b93f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4f9429b93f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4f9429b93f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f0cbfb682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f0cbfb682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f95846aa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f95846a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4f95846aa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4f95846aa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f95846aa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f95846aa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4f95846aa9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4f95846aa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docs.unity3d.com/Manual/index.html" TargetMode="External"/><Relationship Id="rId4" Type="http://schemas.openxmlformats.org/officeDocument/2006/relationships/hyperlink" Target="https://www.youtube.com/user/Brackeys" TargetMode="External"/><Relationship Id="rId5" Type="http://schemas.openxmlformats.org/officeDocument/2006/relationships/hyperlink" Target="https://www.youtube.com/user/Unity3D" TargetMode="External"/><Relationship Id="rId6" Type="http://schemas.openxmlformats.org/officeDocument/2006/relationships/hyperlink" Target="https://assetstore.unity.com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hyperlink" Target="mailto:rafaellmarinheiro42@gmail.com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2.png"/><Relationship Id="rId6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store.unity.com/pt/download?ref=personal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Mini Curso Unity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Apresentação e Introdução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Instalação e Configuração</a:t>
            </a:r>
            <a:endParaRPr/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326625"/>
            <a:ext cx="6429192" cy="371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2"/>
          <p:cNvSpPr txBox="1"/>
          <p:nvPr/>
        </p:nvSpPr>
        <p:spPr>
          <a:xfrm>
            <a:off x="6853875" y="2875400"/>
            <a:ext cx="2119200" cy="15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oboto"/>
                <a:ea typeface="Roboto"/>
                <a:cs typeface="Roboto"/>
                <a:sym typeface="Roboto"/>
              </a:rPr>
              <a:t>Obs.: A versão 2018.3.5f1 não tem a opção download na imagem porque já está instalada na máquina em que o print foi tirado;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Instalação e Configuração</a:t>
            </a:r>
            <a:endParaRPr/>
          </a:p>
        </p:txBody>
      </p:sp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4644675" y="404700"/>
            <a:ext cx="4166400" cy="44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Finalmente, será aberta uma janela perguntando quais componentes você gostaria de instalar;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Em “</a:t>
            </a:r>
            <a:r>
              <a:rPr b="1" lang="pt-BR" sz="1500"/>
              <a:t>Editor</a:t>
            </a:r>
            <a:r>
              <a:rPr lang="pt-BR" sz="1500"/>
              <a:t>” só existe um componente que é a própria Engine.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“</a:t>
            </a:r>
            <a:r>
              <a:rPr b="1" lang="pt-BR" sz="1500"/>
              <a:t>Documentation</a:t>
            </a:r>
            <a:r>
              <a:rPr lang="pt-BR" sz="1500"/>
              <a:t>” também só um componente que é a documentação. Ele é opcional, pois existe uma versão online.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Em “</a:t>
            </a:r>
            <a:r>
              <a:rPr b="1" lang="pt-BR" sz="1500"/>
              <a:t>Plataforms</a:t>
            </a:r>
            <a:r>
              <a:rPr lang="pt-BR" sz="1500"/>
              <a:t>”, são as ferramentas para que quando seu projeto seja finalizado, a Unity consiga fazer um build do seu projeto nas plataformas escolhidas. Marque aquelas em que você tenha interesse de desenvolver seu jogo.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Após tudo selecionado, clique em “Done” e aguarde a instalação;</a:t>
            </a:r>
            <a:endParaRPr sz="15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Instalação e Configuração</a:t>
            </a:r>
            <a:endParaRPr/>
          </a:p>
        </p:txBody>
      </p:sp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6422255" cy="371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4"/>
          <p:cNvSpPr txBox="1"/>
          <p:nvPr/>
        </p:nvSpPr>
        <p:spPr>
          <a:xfrm>
            <a:off x="6853875" y="2875400"/>
            <a:ext cx="2119200" cy="15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oboto"/>
                <a:ea typeface="Roboto"/>
                <a:cs typeface="Roboto"/>
                <a:sym typeface="Roboto"/>
              </a:rPr>
              <a:t>Obs.: É possível posteriormente instalar ou desinstalar componentes;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Iniciando Um Projeto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/>
          <p:nvPr>
            <p:ph type="title"/>
          </p:nvPr>
        </p:nvSpPr>
        <p:spPr>
          <a:xfrm>
            <a:off x="311725" y="277850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Iniciando Um Projeto</a:t>
            </a:r>
            <a:endParaRPr/>
          </a:p>
        </p:txBody>
      </p:sp>
      <p:sp>
        <p:nvSpPr>
          <p:cNvPr id="147" name="Google Shape;147;p26"/>
          <p:cNvSpPr txBox="1"/>
          <p:nvPr>
            <p:ph idx="1" type="body"/>
          </p:nvPr>
        </p:nvSpPr>
        <p:spPr>
          <a:xfrm>
            <a:off x="311725" y="1399125"/>
            <a:ext cx="3127500" cy="36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Com uma versão da Unity instalada, clique em “New” na Unity Hub;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Para abrir um projeto, a Hub tem uma lista dos recentes na aba “Projects”, basta clicar no nome do projeto para abri-lo. Se o projeto desejado não estiver lá por algum motivo, você pode clicar em “Open” ao lado de “New”, procurar a pasta do projeto e abri-lo.</a:t>
            </a:r>
            <a:endParaRPr sz="1500"/>
          </a:p>
        </p:txBody>
      </p:sp>
      <p:pic>
        <p:nvPicPr>
          <p:cNvPr id="148" name="Google Shape;14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5475" y="1126750"/>
            <a:ext cx="5027400" cy="288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Iniciando Um Projeto</a:t>
            </a:r>
            <a:endParaRPr/>
          </a:p>
        </p:txBody>
      </p:sp>
      <p:sp>
        <p:nvSpPr>
          <p:cNvPr id="154" name="Google Shape;154;p27"/>
          <p:cNvSpPr txBox="1"/>
          <p:nvPr>
            <p:ph idx="1" type="body"/>
          </p:nvPr>
        </p:nvSpPr>
        <p:spPr>
          <a:xfrm>
            <a:off x="4644675" y="234150"/>
            <a:ext cx="4166400" cy="46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Nomeie seu projeto em “</a:t>
            </a:r>
            <a:r>
              <a:rPr b="1" lang="pt-BR" sz="1500"/>
              <a:t>Project name</a:t>
            </a:r>
            <a:r>
              <a:rPr lang="pt-BR" sz="1500"/>
              <a:t>”, escolha a pasta onde ele será instalado em “</a:t>
            </a:r>
            <a:r>
              <a:rPr b="1" lang="pt-BR" sz="1500"/>
              <a:t>Location</a:t>
            </a:r>
            <a:r>
              <a:rPr lang="pt-BR" sz="1500"/>
              <a:t>”;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Em “</a:t>
            </a:r>
            <a:r>
              <a:rPr b="1" lang="pt-BR" sz="1500"/>
              <a:t>Template</a:t>
            </a:r>
            <a:r>
              <a:rPr lang="pt-BR" sz="1500"/>
              <a:t>” a Unity vai se configurar sozinha com as ferramentas mais adequadas para o tipo do seu projeto. Nesse minicurso, </a:t>
            </a:r>
            <a:r>
              <a:rPr lang="pt-BR" sz="1500"/>
              <a:t>escolhemos</a:t>
            </a:r>
            <a:r>
              <a:rPr lang="pt-BR" sz="1500"/>
              <a:t> o template “2D” (Obs.: Todas as ferramentas ainda estão </a:t>
            </a:r>
            <a:r>
              <a:rPr lang="pt-BR" sz="1500"/>
              <a:t>disponíveis</a:t>
            </a:r>
            <a:r>
              <a:rPr lang="pt-BR" sz="1500"/>
              <a:t>, a Unity apenas </a:t>
            </a:r>
            <a:r>
              <a:rPr lang="pt-BR" sz="1500"/>
              <a:t>dá</a:t>
            </a:r>
            <a:r>
              <a:rPr lang="pt-BR" sz="1500"/>
              <a:t> uma relevância maior para as que mais se </a:t>
            </a:r>
            <a:r>
              <a:rPr lang="pt-BR" sz="1500"/>
              <a:t>adequam</a:t>
            </a:r>
            <a:r>
              <a:rPr lang="pt-BR" sz="1500"/>
              <a:t> ao template escolhido);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“</a:t>
            </a:r>
            <a:r>
              <a:rPr b="1" lang="pt-BR" sz="1500"/>
              <a:t>Enable Unity Analytics</a:t>
            </a:r>
            <a:r>
              <a:rPr lang="pt-BR" sz="1500"/>
              <a:t>” envia dados para a Unity sobre como a Engine funciona em seu computador. Totalmente opcional;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Com tudo pronto, clique em “</a:t>
            </a:r>
            <a:r>
              <a:rPr b="1" lang="pt-BR" sz="1500"/>
              <a:t>Create Project</a:t>
            </a:r>
            <a:r>
              <a:rPr lang="pt-BR" sz="1500"/>
              <a:t>”;</a:t>
            </a:r>
            <a:endParaRPr sz="15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Iniciando Um Projeto</a:t>
            </a:r>
            <a:endParaRPr/>
          </a:p>
        </p:txBody>
      </p:sp>
      <p:pic>
        <p:nvPicPr>
          <p:cNvPr id="160" name="Google Shape;16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2725" y="1376175"/>
            <a:ext cx="6438586" cy="371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Links </a:t>
            </a:r>
            <a:r>
              <a:rPr lang="pt-BR"/>
              <a:t>Úteis</a:t>
            </a:r>
            <a:endParaRPr/>
          </a:p>
        </p:txBody>
      </p:sp>
      <p:sp>
        <p:nvSpPr>
          <p:cNvPr id="166" name="Google Shape;166;p29"/>
          <p:cNvSpPr txBox="1"/>
          <p:nvPr>
            <p:ph idx="1" type="body"/>
          </p:nvPr>
        </p:nvSpPr>
        <p:spPr>
          <a:xfrm>
            <a:off x="4384625" y="861750"/>
            <a:ext cx="48762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pt-BR" sz="1500"/>
              <a:t>Documentação da Unity: </a:t>
            </a:r>
            <a:r>
              <a:rPr lang="pt-BR" sz="1500" u="sng">
                <a:solidFill>
                  <a:schemeClr val="hlink"/>
                </a:solidFill>
                <a:hlinkClick r:id="rId3"/>
              </a:rPr>
              <a:t>https://docs.unity3d.com/Manual/index.html</a:t>
            </a:r>
            <a:br>
              <a:rPr lang="pt-BR" sz="1500"/>
            </a:b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pt-BR" sz="1500"/>
              <a:t>Canais de ensino da Unity no Youtube (Inglês):</a:t>
            </a:r>
            <a:endParaRPr b="1"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pt-BR" sz="1500" u="sng">
                <a:solidFill>
                  <a:schemeClr val="hlink"/>
                </a:solidFill>
                <a:hlinkClick r:id="rId4"/>
              </a:rPr>
              <a:t>https://www.youtube.com/user/Brackeys</a:t>
            </a:r>
            <a:r>
              <a:rPr lang="pt-BR" sz="1500"/>
              <a:t>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pt-BR" sz="1500" u="sng">
                <a:solidFill>
                  <a:schemeClr val="hlink"/>
                </a:solidFill>
                <a:hlinkClick r:id="rId5"/>
              </a:rPr>
              <a:t>https://www.youtube.com/user/Unity3D</a:t>
            </a:r>
            <a:br>
              <a:rPr lang="pt-BR" sz="1500"/>
            </a:b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pt-BR" sz="1500"/>
              <a:t>Asset Store: </a:t>
            </a:r>
            <a:r>
              <a:rPr lang="pt-BR" sz="1500" u="sng">
                <a:solidFill>
                  <a:schemeClr val="hlink"/>
                </a:solidFill>
                <a:hlinkClick r:id="rId6"/>
              </a:rPr>
              <a:t>https://assetstore.unity.com/</a:t>
            </a:r>
            <a:r>
              <a:rPr lang="pt-BR" sz="1500"/>
              <a:t> </a:t>
            </a:r>
            <a:br>
              <a:rPr lang="pt-BR" sz="1500"/>
            </a:br>
            <a:r>
              <a:rPr lang="pt-BR" sz="1500"/>
              <a:t>Loja virtual da própria Unity onde usuários colocam sprites, modelos 3D, códigos, etc. para outros usuários. Alguns são pagos, mas tem muita coisa boa de graça!</a:t>
            </a:r>
            <a:endParaRPr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Apresentação</a:t>
            </a:r>
            <a:endParaRPr/>
          </a:p>
        </p:txBody>
      </p:sp>
      <p:sp>
        <p:nvSpPr>
          <p:cNvPr id="71" name="Google Shape;71;p14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 txBox="1"/>
          <p:nvPr>
            <p:ph idx="2" type="body"/>
          </p:nvPr>
        </p:nvSpPr>
        <p:spPr>
          <a:xfrm>
            <a:off x="4683825" y="500925"/>
            <a:ext cx="41493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/>
              <a:t>Nome: </a:t>
            </a:r>
            <a:endParaRPr b="1"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000"/>
              <a:t>Rafael Lammel Marinheiro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2400"/>
              <a:t>E-Mail: </a:t>
            </a:r>
            <a:endParaRPr b="1"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000" u="sng">
                <a:solidFill>
                  <a:schemeClr val="hlink"/>
                </a:solidFill>
                <a:hlinkClick r:id="rId3"/>
              </a:rPr>
              <a:t>rafaellmarinheiro42@gmail.com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 a Unity?</a:t>
            </a:r>
            <a:endParaRPr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Game Engine ou Motor Gráfico;</a:t>
            </a:r>
            <a:br>
              <a:rPr lang="pt-BR" sz="2000"/>
            </a:b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Conjunto de ferramentas e bibliotecas que facilitam e agilizam a criação de jogos, trazendo funções comuns prontas para o uso (</a:t>
            </a:r>
            <a:r>
              <a:rPr lang="pt-BR" sz="2000"/>
              <a:t>ex.: renderização de imagens ou modelos).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Por que a Unity?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4657075" y="0"/>
            <a:ext cx="4166400" cy="50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pt-BR" sz="1400"/>
              <a:t>Versatilidade</a:t>
            </a:r>
            <a:r>
              <a:rPr lang="pt-BR" sz="1400"/>
              <a:t>; A Unity é capaz de fazer muitos produtos diferentes, dentro e fora da área dos jogos e também produzir para diversos dispositivos diferentes (PC, Mobile, Console, Web...)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pt-BR" sz="1400"/>
              <a:t>Comunidade</a:t>
            </a:r>
            <a:r>
              <a:rPr lang="pt-BR" sz="1400"/>
              <a:t>; A Unity é a queridinha de muitos desenvolvedores Indie, portanto sua comunidade é imensa e bastante ativa, além de ter uma documentação completa e de bastante ajuda;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pt-BR" sz="1400"/>
              <a:t>Ferramentas</a:t>
            </a:r>
            <a:r>
              <a:rPr lang="pt-BR" sz="1400"/>
              <a:t>; Pela sua proposta de ser uma Engine versátil, a Unity trás consigo uma gama imensa de ferramentas, desde manipulação de imagens até simulações de física 3D e 2D.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pt-BR" sz="1400"/>
              <a:t>Gratuita</a:t>
            </a:r>
            <a:r>
              <a:rPr lang="pt-BR" sz="1400"/>
              <a:t>! A melhor parte é que ela é de graça. Ela possui planos de assinatura e compra, mas na versão grátis já temos todo o necessário para fazer até mesmo jogos complexos.</a:t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Alguns Exemplos...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275" y="1323781"/>
            <a:ext cx="3481500" cy="1821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1622" y="1323775"/>
            <a:ext cx="3441331" cy="193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3275" y="3207750"/>
            <a:ext cx="1623350" cy="193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87813" y="3347307"/>
            <a:ext cx="2945143" cy="16566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Instalação e Configuração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Instalação e Configuração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A instalação é bastante simples e é recomendável ser feita por um programa criado pela equipe da Unity chamada UnityHub. Basta seguir esses passos:</a:t>
            </a:r>
            <a:endParaRPr sz="20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Acesse o site </a:t>
            </a:r>
            <a:r>
              <a:rPr lang="pt-BR" sz="2000" u="sng">
                <a:solidFill>
                  <a:schemeClr val="hlink"/>
                </a:solidFill>
                <a:hlinkClick r:id="rId3"/>
              </a:rPr>
              <a:t>https://store.unity.com/pt/download?ref=personal</a:t>
            </a:r>
            <a:r>
              <a:rPr lang="pt-BR" sz="2000"/>
              <a:t>;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Marque a caixa em “Aceitar os termos” e depois em “Download Unity Hub”;</a:t>
            </a:r>
            <a:endParaRPr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Instalação e Configuração</a:t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7500" y="1277050"/>
            <a:ext cx="6968994" cy="3714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Instalação e Configuração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4632275" y="123950"/>
            <a:ext cx="4166400" cy="47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Depois de feito o Download da Unity Hub, faça a sua instalação no sistema do método de sua preferência e abra o programa;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Na aba superior, clique na opção “Installs” e depois na esquerda na opção “Official Releases”, ele vai listar todas as versões estáveis da Unity;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Escolha uma versão (de preferência a mais atual) e clique em Download;</a:t>
            </a:r>
            <a:endParaRPr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